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7"/>
  </p:notesMasterIdLst>
  <p:handoutMasterIdLst>
    <p:handoutMasterId r:id="rId28"/>
  </p:handoutMasterIdLst>
  <p:sldIdLst>
    <p:sldId id="256" r:id="rId3"/>
    <p:sldId id="270" r:id="rId4"/>
    <p:sldId id="257" r:id="rId5"/>
    <p:sldId id="258" r:id="rId6"/>
    <p:sldId id="259" r:id="rId7"/>
    <p:sldId id="271" r:id="rId8"/>
    <p:sldId id="272" r:id="rId9"/>
    <p:sldId id="281" r:id="rId10"/>
    <p:sldId id="282" r:id="rId11"/>
    <p:sldId id="283" r:id="rId12"/>
    <p:sldId id="284" r:id="rId13"/>
    <p:sldId id="280" r:id="rId14"/>
    <p:sldId id="275" r:id="rId15"/>
    <p:sldId id="274" r:id="rId16"/>
    <p:sldId id="289" r:id="rId17"/>
    <p:sldId id="285" r:id="rId18"/>
    <p:sldId id="287" r:id="rId19"/>
    <p:sldId id="278" r:id="rId20"/>
    <p:sldId id="294" r:id="rId21"/>
    <p:sldId id="286" r:id="rId22"/>
    <p:sldId id="288" r:id="rId23"/>
    <p:sldId id="290" r:id="rId24"/>
    <p:sldId id="292" r:id="rId25"/>
    <p:sldId id="26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66FF"/>
    <a:srgbClr val="F36E53"/>
    <a:srgbClr val="0000FF"/>
    <a:srgbClr val="C8FCE8"/>
    <a:srgbClr val="A5C7FD"/>
    <a:srgbClr val="E66073"/>
    <a:srgbClr val="F65083"/>
    <a:srgbClr val="F98BAD"/>
    <a:srgbClr val="68ADF8"/>
    <a:srgbClr val="9189F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淺色樣式 2 - 輔色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淺色樣式 2 - 輔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淺色樣式 2 - 輔色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5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-132" y="-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1" d="100"/>
          <a:sy n="51" d="100"/>
        </p:scale>
        <p:origin x="2352" y="5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5-06-05T02:38:07.059" idx="1">
    <p:pos x="10" y="10"/>
    <p:text/>
    <p:extLst>
      <p:ext uri="{C676402C-5697-4E1C-873F-D02D1690AC5C}">
        <p15:threadingInfo xmlns="" xmlns:p15="http://schemas.microsoft.com/office/powerpoint/2012/main" timeZoneBias="-4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23CEAAF3-9831-450B-8D59-2C09DB96C8FC}" type="datetimeFigureOut">
              <a:rPr lang="en-US" altLang="zh-TW"/>
              <a:pPr/>
              <a:t>11/6/2015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06834459-7356-44BF-850D-8B30C4FB3B6B}" type="slidenum">
              <a:rPr lang="zh-TW"/>
              <a:pPr/>
              <a:t>‹#›</a:t>
            </a:fld>
            <a:endParaRPr lang="zh-TW"/>
          </a:p>
        </p:txBody>
      </p:sp>
    </p:spTree>
    <p:extLst>
      <p:ext uri="{BB962C8B-B14F-4D97-AF65-F5344CB8AC3E}">
        <p14:creationId xmlns=""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r>
              <a:rPr lang="zh-TW"/>
              <a:t>
            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r>
              <a:rPr lang="zh-TW"/>
              <a:t>
            </a:t>
            </a:r>
            <a:fld id="{2D50CD79-FC16-4410-AB61-17F26E6D3BC8}" type="datetimeFigureOut">
              <a:rPr lang="zh-TW" altLang="en-US"/>
              <a:pPr/>
              <a:t>2015/11/6</a:t>
            </a:fld>
            <a:r>
              <a:rPr lang="zh-TW"/>
              <a:t>
            </a:t>
            </a:r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r>
              <a:rPr lang="zh-TW"/>
              <a:t>
            </a:t>
            </a:r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/>
              <a:t>
              按一下以編輯母片文字樣式
          </a:t>
            </a:r>
          </a:p>
          <a:p>
            <a:pPr lvl="1"/>
            <a:r>
              <a:rPr lang="zh-TW"/>
              <a:t>
              第二層
          </a:t>
            </a:r>
          </a:p>
          <a:p>
            <a:pPr lvl="2"/>
            <a:r>
              <a:rPr lang="zh-TW"/>
              <a:t>
              第三層
          </a:t>
            </a:r>
          </a:p>
          <a:p>
            <a:pPr lvl="3"/>
            <a:r>
              <a:rPr lang="zh-TW"/>
              <a:t>
              第四層
          </a:t>
            </a:r>
          </a:p>
          <a:p>
            <a:pPr lvl="4"/>
            <a:r>
              <a:rPr lang="zh-TW"/>
              <a:t>
              第五層
            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r>
              <a:rPr lang="zh-TW"/>
              <a:t>
            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r>
              <a:rPr lang="zh-TW"/>
              <a:t>
            </a:t>
            </a:r>
            <a:fld id="{0A3C37BE-C303-496D-B5CD-85F2937540FC}" type="slidenum">
              <a:rPr/>
              <a:pPr/>
              <a:t>‹#›</a:t>
            </a:fld>
            <a:r>
              <a:rPr lang="zh-TW"/>
              <a:t>
 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/>
              <a:t>
            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/>
              <a:t>
            </a:t>
            </a:r>
          </a:p>
        </p:txBody>
      </p:sp>
      <p:sp>
        <p:nvSpPr>
          <p:cNvPr id="2" name="標題 1"/>
          <p:cNvSpPr>
            <a:spLocks noGrp="1"/>
          </p:cNvSpPr>
          <p:nvPr>
            <p:ph type="ctrTitle" hasCustomPrompt="1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 latinLnBrk="0">
              <a:defRPr lang="zh-TW" sz="4400" cap="all" baseline="0"/>
            </a:lvl1pPr>
          </a:lstStyle>
          <a:p>
            <a:r>
              <a:rPr lang="zh-TW" dirty="0"/>
              <a:t>
</a:t>
            </a:r>
            <a:r>
              <a:rPr lang="zh-TW" dirty="0" smtClean="0"/>
              <a:t>按一下</a:t>
            </a:r>
            <a:r>
              <a:rPr lang="zh-TW" dirty="0"/>
              <a:t>以編輯母片標題樣式
            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lang="zh-TW" sz="1800"/>
            </a:lvl1pPr>
            <a:lvl2pPr marL="457200" indent="0" algn="ctr" latinLnBrk="0">
              <a:buNone/>
              <a:defRPr lang="zh-TW" sz="2000"/>
            </a:lvl2pPr>
            <a:lvl3pPr marL="914400" indent="0" algn="ctr" latinLnBrk="0">
              <a:buNone/>
              <a:defRPr lang="zh-TW" sz="1800"/>
            </a:lvl3pPr>
            <a:lvl4pPr marL="1371600" indent="0" algn="ctr" latinLnBrk="0">
              <a:buNone/>
              <a:defRPr lang="zh-TW" sz="1600"/>
            </a:lvl4pPr>
            <a:lvl5pPr marL="1828800" indent="0" algn="ctr" latinLnBrk="0">
              <a:buNone/>
              <a:defRPr lang="zh-TW" sz="1600"/>
            </a:lvl5pPr>
            <a:lvl6pPr marL="2286000" indent="0" algn="ctr" latinLnBrk="0">
              <a:buNone/>
              <a:defRPr lang="zh-TW" sz="1600"/>
            </a:lvl6pPr>
            <a:lvl7pPr marL="2743200" indent="0" algn="ctr" latinLnBrk="0">
              <a:buNone/>
              <a:defRPr lang="zh-TW" sz="1600"/>
            </a:lvl7pPr>
            <a:lvl8pPr marL="3200400" indent="0" algn="ctr" latinLnBrk="0">
              <a:buNone/>
              <a:defRPr lang="zh-TW" sz="1600"/>
            </a:lvl8pPr>
            <a:lvl9pPr marL="3657600" indent="0" algn="ctr" latinLnBrk="0">
              <a:buNone/>
              <a:defRPr lang="zh-TW" sz="1600"/>
            </a:lvl9pPr>
          </a:lstStyle>
          <a:p>
            <a:r>
              <a:rPr lang="zh-TW" dirty="0" smtClean="0"/>
              <a:t>按一下</a:t>
            </a:r>
            <a:r>
              <a:rPr lang="zh-TW" dirty="0"/>
              <a:t>以編輯母片副標題樣式
           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dirty="0"/>
              <a:t>
            </a:t>
            </a:r>
            <a:fld id="{402B9795-92DC-40DC-A1CA-9A4B349D7824}" type="datetimeFigureOut">
              <a:rPr lang="zh-TW" altLang="en-US"/>
              <a:pPr/>
              <a:t>2015/11/6</a:t>
            </a:fld>
            <a:r>
              <a:rPr lang="zh-TW" dirty="0"/>
              <a:t>
            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頁尾</a:t>
            </a:r>
            <a:endParaRPr lang="zh-TW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/>
              <a:t>
            </a:t>
            </a:r>
            <a:fld id="{0FF54DE5-C571-48E8-A5BC-B369434E2F44}" type="slidenum">
              <a:rPr/>
              <a:pPr/>
              <a:t>‹#›</a:t>
            </a:fld>
            <a:r>
              <a:rPr lang="zh-TW"/>
              <a:t>
            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59756515"/>
      </p:ext>
    </p:extLst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dirty="0"/>
              <a:t>
            </a:t>
            </a:r>
            <a:fld id="{402B9795-92DC-40DC-A1CA-9A4B349D7824}" type="datetimeFigureOut">
              <a:rPr lang="zh-TW" altLang="en-US"/>
              <a:pPr/>
              <a:t>2015/11/6</a:t>
            </a:fld>
            <a:r>
              <a:rPr lang="zh-TW" dirty="0"/>
              <a:t>
            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頁尾</a:t>
            </a:r>
            <a:endParaRPr lang="zh-TW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/>
              <a:t>
            </a:t>
            </a:r>
            <a:fld id="{0FF54DE5-C571-48E8-A5BC-B369434E2F44}" type="slidenum">
              <a:rPr/>
              <a:pPr/>
              <a:t>‹#›</a:t>
            </a:fld>
            <a:r>
              <a:rPr lang="zh-TW"/>
              <a:t>
 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3786876825"/>
      </p:ext>
    </p:extLst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含圖片的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直線接點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接點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群組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直線接點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/>
              <a:t>
            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/>
              <a:t>
            </a:t>
            </a: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 latinLnBrk="0">
              <a:defRPr lang="zh-TW" sz="4400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zh-TW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lang="zh-TW" sz="1800"/>
            </a:lvl1pPr>
            <a:lvl2pPr marL="457200" indent="0" algn="ctr" latinLnBrk="0">
              <a:buNone/>
              <a:defRPr lang="zh-TW" sz="2000"/>
            </a:lvl2pPr>
            <a:lvl3pPr marL="914400" indent="0" algn="ctr" latinLnBrk="0">
              <a:buNone/>
              <a:defRPr lang="zh-TW" sz="1800"/>
            </a:lvl3pPr>
            <a:lvl4pPr marL="1371600" indent="0" algn="ctr" latinLnBrk="0">
              <a:buNone/>
              <a:defRPr lang="zh-TW" sz="1600"/>
            </a:lvl4pPr>
            <a:lvl5pPr marL="1828800" indent="0" algn="ctr" latinLnBrk="0">
              <a:buNone/>
              <a:defRPr lang="zh-TW" sz="1600"/>
            </a:lvl5pPr>
            <a:lvl6pPr marL="2286000" indent="0" algn="ctr" latinLnBrk="0">
              <a:buNone/>
              <a:defRPr lang="zh-TW" sz="1600"/>
            </a:lvl6pPr>
            <a:lvl7pPr marL="2743200" indent="0" algn="ctr" latinLnBrk="0">
              <a:buNone/>
              <a:defRPr lang="zh-TW" sz="1600"/>
            </a:lvl7pPr>
            <a:lvl8pPr marL="3200400" indent="0" algn="ctr" latinLnBrk="0">
              <a:buNone/>
              <a:defRPr lang="zh-TW" sz="1600"/>
            </a:lvl8pPr>
            <a:lvl9pPr marL="3657600" indent="0" algn="ctr" latinLnBrk="0">
              <a:buNone/>
              <a:defRPr lang="zh-TW" sz="1600"/>
            </a:lvl9pPr>
          </a:lstStyle>
          <a:p>
            <a:r>
              <a:rPr lang="zh-TW" dirty="0" smtClean="0"/>
              <a:t>按一下</a:t>
            </a:r>
            <a:r>
              <a:rPr lang="zh-TW" dirty="0"/>
              <a:t>以編輯母片副標題樣式
            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 latinLnBrk="0">
              <a:buNone/>
              <a:defRPr lang="zh-TW"/>
            </a:lvl1pPr>
          </a:lstStyle>
          <a:p>
            <a:r>
              <a:rPr lang="zh-TW" altLang="en-US" smtClean="0"/>
              <a:t>按一下圖示以新增圖片</a:t>
            </a:r>
            <a:endParaRPr lang="zh-TW"/>
          </a:p>
        </p:txBody>
      </p:sp>
      <p:sp>
        <p:nvSpPr>
          <p:cNvPr id="19" name="說明文字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TW" sz="1200" b="1" dirty="0">
                <a:latin typeface="Arial" pitchFamily="34" charset="0"/>
                <a:cs typeface="Arial" pitchFamily="34" charset="0"/>
              </a:rPr>
              <a:t>
</a:t>
            </a:r>
            <a:r>
              <a:rPr lang="zh-TW" sz="1200" b="1" dirty="0" smtClean="0">
                <a:latin typeface="Arial" pitchFamily="34" charset="0"/>
                <a:cs typeface="Arial" pitchFamily="34" charset="0"/>
              </a:rPr>
              <a:t>備註</a:t>
            </a:r>
            <a:r>
              <a:rPr lang="zh-TW" sz="1200" b="1" dirty="0">
                <a:latin typeface="Arial" pitchFamily="34" charset="0"/>
                <a:cs typeface="Arial" pitchFamily="34" charset="0"/>
              </a:rPr>
              <a:t>：
            </a:t>
            </a:r>
            <a:r>
              <a:rPr lang="zh-TW" sz="1200" dirty="0">
                <a:latin typeface="Arial" pitchFamily="34" charset="0"/>
                <a:cs typeface="Arial" pitchFamily="34" charset="0"/>
              </a:rPr>
              <a:t>
</a:t>
            </a:r>
            <a:r>
              <a:rPr lang="zh-TW" sz="1200" dirty="0" smtClean="0">
                <a:latin typeface="Arial" pitchFamily="34" charset="0"/>
                <a:cs typeface="Arial" pitchFamily="34" charset="0"/>
              </a:rPr>
              <a:t>若要 變更</a:t>
            </a:r>
            <a:r>
              <a:rPr lang="zh-TW" sz="1200" dirty="0">
                <a:latin typeface="Arial" pitchFamily="34" charset="0"/>
                <a:cs typeface="Arial" pitchFamily="34" charset="0"/>
              </a:rPr>
              <a:t>此投影片的</a:t>
            </a:r>
            <a:r>
              <a:rPr lang="zh-TW" sz="1200" dirty="0" smtClean="0">
                <a:latin typeface="Arial" pitchFamily="34" charset="0"/>
                <a:cs typeface="Arial" pitchFamily="34" charset="0"/>
              </a:rPr>
              <a:t>圖像，</a:t>
            </a:r>
            <a:endParaRPr lang="en-US" altLang="zh-TW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zh-TW" sz="1200" dirty="0" smtClean="0">
                <a:latin typeface="Arial" pitchFamily="34" charset="0"/>
                <a:cs typeface="Arial" pitchFamily="34" charset="0"/>
              </a:rPr>
              <a:t>請選擇該圖片</a:t>
            </a:r>
            <a:r>
              <a:rPr lang="zh-TW" sz="1200" dirty="0">
                <a:latin typeface="Arial" pitchFamily="34" charset="0"/>
                <a:cs typeface="Arial" pitchFamily="34" charset="0"/>
              </a:rPr>
              <a:t>並加以刪除</a:t>
            </a:r>
            <a:r>
              <a:rPr lang="zh-TW" sz="1200" dirty="0" smtClean="0">
                <a:latin typeface="Arial" pitchFamily="34" charset="0"/>
                <a:cs typeface="Arial" pitchFamily="34" charset="0"/>
              </a:rPr>
              <a:t>。</a:t>
            </a:r>
            <a:endParaRPr lang="en-US" altLang="zh-TW" sz="1200" dirty="0" smtClean="0">
              <a:latin typeface="Arial" pitchFamily="34" charset="0"/>
              <a:cs typeface="Arial" pitchFamily="34" charset="0"/>
            </a:endParaRPr>
          </a:p>
          <a:p>
            <a:endParaRPr lang="en-US" altLang="zh-TW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zh-TW" sz="1200" dirty="0" smtClean="0">
                <a:latin typeface="Arial" pitchFamily="34" charset="0"/>
                <a:cs typeface="Arial" pitchFamily="34" charset="0"/>
              </a:rPr>
              <a:t>接著按下預</a:t>
            </a:r>
            <a:r>
              <a:rPr lang="zh-TW" sz="1200" dirty="0">
                <a:latin typeface="Arial" pitchFamily="34" charset="0"/>
                <a:cs typeface="Arial" pitchFamily="34" charset="0"/>
              </a:rPr>
              <a:t>留位置的 [圖片] 圖示</a:t>
            </a:r>
            <a:r>
              <a:rPr lang="zh-TW" sz="1200" dirty="0" smtClean="0">
                <a:latin typeface="Arial" pitchFamily="34" charset="0"/>
                <a:cs typeface="Arial" pitchFamily="34" charset="0"/>
              </a:rPr>
              <a:t>，以</a:t>
            </a:r>
            <a:r>
              <a:rPr lang="zh-TW" sz="1200" dirty="0">
                <a:latin typeface="Arial" pitchFamily="34" charset="0"/>
                <a:cs typeface="Arial" pitchFamily="34" charset="0"/>
              </a:rPr>
              <a:t>插入自訂的圖像。
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2673943605"/>
      </p:ext>
    </p:extLst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群組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直線接點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線接點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矩形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/>
                <a:t>
              </a:t>
              </a:r>
            </a:p>
          </p:txBody>
        </p:sp>
        <p:grpSp>
          <p:nvGrpSpPr>
            <p:cNvPr id="11" name="群組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直線接點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線接點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 latinLnBrk="0">
              <a:defRPr lang="zh-TW" sz="4400" cap="all" baseline="0">
                <a:solidFill>
                  <a:schemeClr val="bg1"/>
                </a:solidFill>
              </a:defRPr>
            </a:lvl1pPr>
          </a:lstStyle>
          <a:p>
            <a:r>
              <a:rPr lang="zh-TW" dirty="0"/>
              <a:t>
</a:t>
            </a:r>
            <a:r>
              <a:rPr lang="zh-TW" dirty="0" smtClean="0"/>
              <a:t>按一下</a:t>
            </a:r>
            <a:r>
              <a:rPr lang="zh-TW" dirty="0"/>
              <a:t>以編輯母片標題樣式
            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1600">
                <a:solidFill>
                  <a:schemeClr val="bg1"/>
                </a:solidFill>
              </a:defRPr>
            </a:lvl1pPr>
            <a:lvl2pPr marL="457200" indent="0" latinLnBrk="0">
              <a:buNone/>
              <a:defRPr lang="zh-TW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TW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TW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TW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TW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TW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TW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TW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dirty="0" smtClean="0"/>
              <a:t>按一下</a:t>
            </a:r>
            <a:r>
              <a:rPr lang="zh-TW" dirty="0"/>
              <a:t>以編輯母片文字樣式
         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dirty="0"/>
              <a:t>
            </a:t>
            </a:r>
            <a:fld id="{402B9795-92DC-40DC-A1CA-9A4B349D7824}" type="datetimeFigureOut">
              <a:rPr lang="zh-TW" altLang="en-US"/>
              <a:pPr/>
              <a:t>2015/11/6</a:t>
            </a:fld>
            <a:r>
              <a:rPr lang="zh-TW" dirty="0"/>
              <a:t>
           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頁尾</a:t>
            </a:r>
            <a:endParaRPr 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 dirty="0"/>
              <a:t>
            </a:t>
            </a:r>
            <a:fld id="{0FF54DE5-C571-48E8-A5BC-B369434E2F44}" type="slidenum">
              <a:rPr/>
              <a:pPr/>
              <a:t>‹#›</a:t>
            </a:fld>
            <a:r>
              <a:rPr lang="zh-TW" dirty="0"/>
              <a:t>
            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02678805"/>
      </p:ext>
    </p:extLst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 latinLnBrk="0">
              <a:defRPr lang="zh-TW"/>
            </a:lvl5pPr>
            <a:lvl6pPr latinLnBrk="0">
              <a:defRPr lang="zh-TW"/>
            </a:lvl6pPr>
            <a:lvl7pPr latinLnBrk="0">
              <a:defRPr lang="zh-TW"/>
            </a:lvl7pPr>
            <a:lvl8pPr latinLnBrk="0">
              <a:defRPr lang="zh-TW"/>
            </a:lvl8pPr>
            <a:lvl9pPr latinLnBrk="0">
              <a:defRPr lang="zh-TW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zh-TW" dirty="0" smtClean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 latinLnBrk="0">
              <a:defRPr lang="zh-TW"/>
            </a:lvl5pPr>
            <a:lvl6pPr latinLnBrk="0">
              <a:defRPr lang="zh-TW"/>
            </a:lvl6pPr>
            <a:lvl7pPr latinLnBrk="0">
              <a:defRPr lang="zh-TW"/>
            </a:lvl7pPr>
            <a:lvl8pPr latinLnBrk="0">
              <a:defRPr lang="zh-TW"/>
            </a:lvl8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dirty="0"/>
              <a:t>
            </a:t>
            </a:r>
            <a:fld id="{402B9795-92DC-40DC-A1CA-9A4B349D7824}" type="datetimeFigureOut">
              <a:rPr lang="zh-TW" altLang="en-US"/>
              <a:pPr/>
              <a:t>2015/11/6</a:t>
            </a:fld>
            <a:r>
              <a:rPr lang="zh-TW" dirty="0"/>
              <a:t>
            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頁尾</a:t>
            </a:r>
            <a:endParaRPr lang="zh-TW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/>
              <a:t>
            </a:t>
            </a:r>
            <a:fld id="{0FF54DE5-C571-48E8-A5BC-B369434E2F44}" type="slidenum">
              <a:rPr/>
              <a:pPr/>
              <a:t>‹#›</a:t>
            </a:fld>
            <a:r>
              <a:rPr lang="zh-TW"/>
              <a:t>
 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3527791066"/>
      </p:ext>
    </p:extLst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TW" dirty="0"/>
              <a:t>
</a:t>
            </a:r>
            <a:r>
              <a:rPr lang="zh-TW" dirty="0" smtClean="0"/>
              <a:t>按一下</a:t>
            </a:r>
            <a:r>
              <a:rPr lang="zh-TW" dirty="0"/>
              <a:t>以編輯母片標題</a:t>
            </a:r>
            <a:r>
              <a:rPr lang="zh-TW" dirty="0" smtClean="0"/>
              <a:t>樣式</a:t>
            </a:r>
            <a:endParaRPr 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 latinLnBrk="0">
              <a:spcBef>
                <a:spcPts val="0"/>
              </a:spcBef>
              <a:buNone/>
              <a:defRPr lang="zh-TW" sz="2400" b="1"/>
            </a:lvl1pPr>
            <a:lvl2pPr marL="457200" indent="0" latinLnBrk="0">
              <a:buNone/>
              <a:defRPr lang="zh-TW" sz="2000" b="1"/>
            </a:lvl2pPr>
            <a:lvl3pPr marL="914400" indent="0" latinLnBrk="0">
              <a:buNone/>
              <a:defRPr lang="zh-TW" sz="1800" b="1"/>
            </a:lvl3pPr>
            <a:lvl4pPr marL="1371600" indent="0" latinLnBrk="0">
              <a:buNone/>
              <a:defRPr lang="zh-TW" sz="1600" b="1"/>
            </a:lvl4pPr>
            <a:lvl5pPr marL="1828800" indent="0" latinLnBrk="0">
              <a:buNone/>
              <a:defRPr lang="zh-TW" sz="1600" b="1"/>
            </a:lvl5pPr>
            <a:lvl6pPr marL="2286000" indent="0" latinLnBrk="0">
              <a:buNone/>
              <a:defRPr lang="zh-TW" sz="1600" b="1"/>
            </a:lvl6pPr>
            <a:lvl7pPr marL="2743200" indent="0" latinLnBrk="0">
              <a:buNone/>
              <a:defRPr lang="zh-TW" sz="1600" b="1"/>
            </a:lvl7pPr>
            <a:lvl8pPr marL="3200400" indent="0" latinLnBrk="0">
              <a:buNone/>
              <a:defRPr lang="zh-TW" sz="1600" b="1"/>
            </a:lvl8pPr>
            <a:lvl9pPr marL="3657600" indent="0" latinLnBrk="0">
              <a:buNone/>
              <a:defRPr lang="zh-TW"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zh-TW" dirty="0" smtClean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 latinLnBrk="0">
              <a:spcBef>
                <a:spcPts val="0"/>
              </a:spcBef>
              <a:buNone/>
              <a:defRPr lang="zh-TW" sz="2400" b="1"/>
            </a:lvl1pPr>
            <a:lvl2pPr marL="457200" indent="0" latinLnBrk="0">
              <a:buNone/>
              <a:defRPr lang="zh-TW" sz="2000" b="1"/>
            </a:lvl2pPr>
            <a:lvl3pPr marL="914400" indent="0" latinLnBrk="0">
              <a:buNone/>
              <a:defRPr lang="zh-TW" sz="1800" b="1"/>
            </a:lvl3pPr>
            <a:lvl4pPr marL="1371600" indent="0" latinLnBrk="0">
              <a:buNone/>
              <a:defRPr lang="zh-TW" sz="1600" b="1"/>
            </a:lvl4pPr>
            <a:lvl5pPr marL="1828800" indent="0" latinLnBrk="0">
              <a:buNone/>
              <a:defRPr lang="zh-TW" sz="1600" b="1"/>
            </a:lvl5pPr>
            <a:lvl6pPr marL="2286000" indent="0" latinLnBrk="0">
              <a:buNone/>
              <a:defRPr lang="zh-TW" sz="1600" b="1"/>
            </a:lvl6pPr>
            <a:lvl7pPr marL="2743200" indent="0" latinLnBrk="0">
              <a:buNone/>
              <a:defRPr lang="zh-TW" sz="1600" b="1"/>
            </a:lvl7pPr>
            <a:lvl8pPr marL="3200400" indent="0" latinLnBrk="0">
              <a:buNone/>
              <a:defRPr lang="zh-TW" sz="1600" b="1"/>
            </a:lvl8pPr>
            <a:lvl9pPr marL="3657600" indent="0" latinLnBrk="0">
              <a:buNone/>
              <a:defRPr lang="zh-TW"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zh-TW" dirty="0" smtClean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dirty="0"/>
              <a:t>
            </a:t>
            </a:r>
            <a:fld id="{402B9795-92DC-40DC-A1CA-9A4B349D7824}" type="datetimeFigureOut">
              <a:rPr lang="zh-TW" altLang="en-US"/>
              <a:pPr/>
              <a:t>2015/11/6</a:t>
            </a:fld>
            <a:r>
              <a:rPr lang="zh-TW" dirty="0"/>
              <a:t>
            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頁尾</a:t>
            </a:r>
            <a:endParaRPr lang="zh-TW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/>
              <a:t>
            </a:t>
            </a:r>
            <a:fld id="{0FF54DE5-C571-48E8-A5BC-B369434E2F44}" type="slidenum">
              <a:rPr/>
              <a:pPr/>
              <a:t>‹#›</a:t>
            </a:fld>
            <a:r>
              <a:rPr lang="zh-TW"/>
              <a:t>
 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3971016106"/>
      </p:ext>
    </p:extLst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dirty="0"/>
              <a:t>
            </a:t>
            </a:r>
            <a:fld id="{402B9795-92DC-40DC-A1CA-9A4B349D7824}" type="datetimeFigureOut">
              <a:rPr lang="zh-TW" altLang="en-US"/>
              <a:pPr/>
              <a:t>2015/11/6</a:t>
            </a:fld>
            <a:r>
              <a:rPr lang="zh-TW" dirty="0"/>
              <a:t>
            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頁尾</a:t>
            </a:r>
            <a:endParaRPr lang="zh-TW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/>
              <a:t>
            </a:t>
            </a:r>
            <a:fld id="{0FF54DE5-C571-48E8-A5BC-B369434E2F44}" type="slidenum">
              <a:rPr/>
              <a:pPr/>
              <a:t>‹#›</a:t>
            </a:fld>
            <a:r>
              <a:rPr lang="zh-TW"/>
              <a:t>
 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1758111529"/>
      </p:ext>
    </p:extLst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dirty="0"/>
              <a:t>
            </a:t>
            </a:r>
            <a:fld id="{402B9795-92DC-40DC-A1CA-9A4B349D7824}" type="datetimeFigureOut">
              <a:rPr lang="zh-TW" altLang="en-US"/>
              <a:pPr/>
              <a:t>2015/11/6</a:t>
            </a:fld>
            <a:r>
              <a:rPr lang="zh-TW" dirty="0"/>
              <a:t>
            </a:t>
            </a: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頁尾</a:t>
            </a:r>
            <a:endParaRPr lang="zh-TW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/>
              <a:t>
            </a:t>
            </a:r>
            <a:fld id="{0FF54DE5-C571-48E8-A5BC-B369434E2F44}" type="slidenum">
              <a:rPr/>
              <a:pPr/>
              <a:t>‹#›</a:t>
            </a:fld>
            <a:r>
              <a:rPr lang="zh-TW"/>
              <a:t>
 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302416926"/>
      </p:ext>
    </p:extLst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/>
        <p:txBody>
          <a:bodyPr anchor="b"/>
          <a:lstStyle>
            <a:lvl1pPr latinLnBrk="0">
              <a:defRPr lang="zh-TW" sz="3200"/>
            </a:lvl1pPr>
          </a:lstStyle>
          <a:p>
            <a:r>
              <a:rPr lang="zh-TW" altLang="zh-TW" dirty="0" smtClean="0"/>
              <a:t> 按一下以編輯母片標題樣式</a:t>
            </a:r>
            <a:endParaRPr 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 latinLnBrk="0">
              <a:defRPr lang="zh-TW" sz="2000"/>
            </a:lvl1pPr>
            <a:lvl2pPr latinLnBrk="0">
              <a:defRPr lang="zh-TW" sz="1600"/>
            </a:lvl2pPr>
            <a:lvl3pPr latinLnBrk="0">
              <a:defRPr lang="zh-TW" sz="1600"/>
            </a:lvl3pPr>
            <a:lvl4pPr latinLnBrk="0">
              <a:defRPr lang="zh-TW" sz="1400"/>
            </a:lvl4pPr>
            <a:lvl5pPr latinLnBrk="0">
              <a:defRPr lang="zh-TW" sz="1400"/>
            </a:lvl5pPr>
            <a:lvl6pPr latinLnBrk="0">
              <a:defRPr lang="zh-TW" sz="1400"/>
            </a:lvl6pPr>
            <a:lvl7pPr latinLnBrk="0">
              <a:defRPr lang="zh-TW" sz="1400"/>
            </a:lvl7pPr>
            <a:lvl8pPr latinLnBrk="0">
              <a:defRPr lang="zh-TW" sz="1400"/>
            </a:lvl8pPr>
            <a:lvl9pPr latinLnBrk="0">
              <a:defRPr lang="zh-TW"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zh-TW" dirty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 latinLnBrk="0">
              <a:spcBef>
                <a:spcPts val="1200"/>
              </a:spcBef>
              <a:buNone/>
              <a:defRPr lang="zh-TW" sz="1800"/>
            </a:lvl1pPr>
            <a:lvl2pPr marL="457200" indent="0" latinLnBrk="0">
              <a:buNone/>
              <a:defRPr lang="zh-TW" sz="1400"/>
            </a:lvl2pPr>
            <a:lvl3pPr marL="914400" indent="0" latinLnBrk="0">
              <a:buNone/>
              <a:defRPr lang="zh-TW" sz="1200"/>
            </a:lvl3pPr>
            <a:lvl4pPr marL="1371600" indent="0" latinLnBrk="0">
              <a:buNone/>
              <a:defRPr lang="zh-TW" sz="1000"/>
            </a:lvl4pPr>
            <a:lvl5pPr marL="1828800" indent="0" latinLnBrk="0">
              <a:buNone/>
              <a:defRPr lang="zh-TW" sz="1000"/>
            </a:lvl5pPr>
            <a:lvl6pPr marL="2286000" indent="0" latinLnBrk="0">
              <a:buNone/>
              <a:defRPr lang="zh-TW" sz="1000"/>
            </a:lvl6pPr>
            <a:lvl7pPr marL="2743200" indent="0" latinLnBrk="0">
              <a:buNone/>
              <a:defRPr lang="zh-TW" sz="1000"/>
            </a:lvl7pPr>
            <a:lvl8pPr marL="3200400" indent="0" latinLnBrk="0">
              <a:buNone/>
              <a:defRPr lang="zh-TW" sz="1000"/>
            </a:lvl8pPr>
            <a:lvl9pPr marL="3657600" indent="0" latinLnBrk="0">
              <a:buNone/>
              <a:defRPr lang="zh-TW"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dirty="0"/>
              <a:t>
            </a:t>
            </a:r>
            <a:fld id="{402B9795-92DC-40DC-A1CA-9A4B349D7824}" type="datetimeFigureOut">
              <a:rPr lang="zh-TW" altLang="en-US"/>
              <a:pPr/>
              <a:t>2015/11/6</a:t>
            </a:fld>
            <a:r>
              <a:rPr lang="zh-TW" dirty="0"/>
              <a:t>
            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頁尾</a:t>
            </a:r>
            <a:endParaRPr lang="zh-TW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/>
              <a:t>
            </a:t>
            </a:r>
            <a:fld id="{0FF54DE5-C571-48E8-A5BC-B369434E2F44}" type="slidenum">
              <a:rPr/>
              <a:pPr/>
              <a:t>‹#›</a:t>
            </a:fld>
            <a:r>
              <a:rPr lang="zh-TW"/>
              <a:t>
 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3769764688"/>
      </p:ext>
    </p:extLst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/>
        <p:txBody>
          <a:bodyPr anchor="b"/>
          <a:lstStyle>
            <a:lvl1pPr latinLnBrk="0">
              <a:defRPr lang="zh-TW" sz="3200"/>
            </a:lvl1pPr>
          </a:lstStyle>
          <a:p>
            <a:r>
              <a:rPr lang="zh-TW" dirty="0" smtClean="0"/>
              <a:t> 按一下</a:t>
            </a:r>
            <a:r>
              <a:rPr lang="zh-TW" dirty="0"/>
              <a:t>以編輯母片標題</a:t>
            </a:r>
            <a:r>
              <a:rPr lang="zh-TW" dirty="0" smtClean="0"/>
              <a:t>樣式</a:t>
            </a:r>
            <a:endParaRPr lang="zh-TW" dirty="0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 latinLnBrk="0">
              <a:buNone/>
              <a:defRPr lang="zh-TW" sz="2000"/>
            </a:lvl1pPr>
            <a:lvl2pPr marL="457200" indent="0" latinLnBrk="0">
              <a:buNone/>
              <a:defRPr lang="zh-TW" sz="2800"/>
            </a:lvl2pPr>
            <a:lvl3pPr marL="914400" indent="0" latinLnBrk="0">
              <a:buNone/>
              <a:defRPr lang="zh-TW" sz="2400"/>
            </a:lvl3pPr>
            <a:lvl4pPr marL="1371600" indent="0" latinLnBrk="0">
              <a:buNone/>
              <a:defRPr lang="zh-TW" sz="2000"/>
            </a:lvl4pPr>
            <a:lvl5pPr marL="1828800" indent="0" latinLnBrk="0">
              <a:buNone/>
              <a:defRPr lang="zh-TW" sz="2000"/>
            </a:lvl5pPr>
            <a:lvl6pPr marL="2286000" indent="0" latinLnBrk="0">
              <a:buNone/>
              <a:defRPr lang="zh-TW" sz="2000"/>
            </a:lvl6pPr>
            <a:lvl7pPr marL="2743200" indent="0" latinLnBrk="0">
              <a:buNone/>
              <a:defRPr lang="zh-TW" sz="2000"/>
            </a:lvl7pPr>
            <a:lvl8pPr marL="3200400" indent="0" latinLnBrk="0">
              <a:buNone/>
              <a:defRPr lang="zh-TW" sz="2000"/>
            </a:lvl8pPr>
            <a:lvl9pPr marL="3657600" indent="0" latinLnBrk="0">
              <a:buNone/>
              <a:defRPr lang="zh-TW" sz="2000"/>
            </a:lvl9pPr>
          </a:lstStyle>
          <a:p>
            <a:r>
              <a:rPr lang="zh-TW" altLang="en-US" smtClean="0"/>
              <a:t>按一下圖示以新增圖片</a:t>
            </a:r>
            <a:endParaRPr 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 hasCustomPrompt="1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 latinLnBrk="0">
              <a:spcBef>
                <a:spcPts val="1200"/>
              </a:spcBef>
              <a:buNone/>
              <a:defRPr lang="zh-TW" sz="1800"/>
            </a:lvl1pPr>
            <a:lvl2pPr marL="457200" indent="0" latinLnBrk="0">
              <a:buNone/>
              <a:defRPr lang="zh-TW" sz="1400"/>
            </a:lvl2pPr>
            <a:lvl3pPr marL="914400" indent="0" latinLnBrk="0">
              <a:buNone/>
              <a:defRPr lang="zh-TW" sz="1200"/>
            </a:lvl3pPr>
            <a:lvl4pPr marL="1371600" indent="0" latinLnBrk="0">
              <a:buNone/>
              <a:defRPr lang="zh-TW" sz="1000"/>
            </a:lvl4pPr>
            <a:lvl5pPr marL="1828800" indent="0" latinLnBrk="0">
              <a:buNone/>
              <a:defRPr lang="zh-TW" sz="1000"/>
            </a:lvl5pPr>
            <a:lvl6pPr marL="2286000" indent="0" latinLnBrk="0">
              <a:buNone/>
              <a:defRPr lang="zh-TW" sz="1000"/>
            </a:lvl6pPr>
            <a:lvl7pPr marL="2743200" indent="0" latinLnBrk="0">
              <a:buNone/>
              <a:defRPr lang="zh-TW" sz="1000"/>
            </a:lvl7pPr>
            <a:lvl8pPr marL="3200400" indent="0" latinLnBrk="0">
              <a:buNone/>
              <a:defRPr lang="zh-TW" sz="1000"/>
            </a:lvl8pPr>
            <a:lvl9pPr marL="3657600" indent="0" latinLnBrk="0">
              <a:buNone/>
              <a:defRPr lang="zh-TW" sz="1000"/>
            </a:lvl9pPr>
          </a:lstStyle>
          <a:p>
            <a:pPr lvl="0"/>
            <a:r>
              <a:rPr lang="zh-TW" dirty="0" smtClean="0"/>
              <a:t>按一下</a:t>
            </a:r>
            <a:r>
              <a:rPr lang="zh-TW" dirty="0"/>
              <a:t>以編輯母片文字樣式
         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dirty="0"/>
              <a:t>
            </a:t>
            </a:r>
            <a:fld id="{402B9795-92DC-40DC-A1CA-9A4B349D7824}" type="datetimeFigureOut">
              <a:rPr lang="zh-TW" altLang="en-US"/>
              <a:pPr/>
              <a:t>2015/11/6</a:t>
            </a:fld>
            <a:r>
              <a:rPr lang="zh-TW" dirty="0"/>
              <a:t>
            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頁尾</a:t>
            </a:r>
            <a:endParaRPr lang="zh-TW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/>
              <a:t>
            </a:t>
            </a:r>
            <a:fld id="{0FF54DE5-C571-48E8-A5BC-B369434E2F44}" type="slidenum">
              <a:rPr/>
              <a:pPr/>
              <a:t>‹#›</a:t>
            </a:fld>
            <a:r>
              <a:rPr lang="zh-TW"/>
              <a:t>
 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769637093"/>
      </p:ext>
    </p:extLst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垂直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TW" altLang="zh-TW" dirty="0" smtClean="0"/>
              <a:t> 按一下以編輯母片標題樣式</a:t>
            </a:r>
            <a:endParaRPr lang="zh-TW" dirty="0"/>
          </a:p>
        </p:txBody>
      </p:sp>
      <p:sp>
        <p:nvSpPr>
          <p:cNvPr id="3" name="垂直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dirty="0"/>
              <a:t>
            </a:t>
            </a:r>
            <a:fld id="{402B9795-92DC-40DC-A1CA-9A4B349D7824}" type="datetimeFigureOut">
              <a:rPr lang="zh-TW" altLang="en-US"/>
              <a:pPr/>
              <a:t>2015/11/6</a:t>
            </a:fld>
            <a:r>
              <a:rPr lang="zh-TW" dirty="0"/>
              <a:t>
            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頁尾</a:t>
            </a:r>
            <a:endParaRPr lang="zh-TW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/>
              <a:t>
            </a:t>
            </a:r>
            <a:fld id="{0FF54DE5-C571-48E8-A5BC-B369434E2F44}" type="slidenum">
              <a:rPr/>
              <a:pPr/>
              <a:t>‹#›</a:t>
            </a:fld>
            <a:r>
              <a:rPr lang="zh-TW"/>
              <a:t>
 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2012076707"/>
      </p:ext>
    </p:extLst>
  </p:cSld>
  <p:clrMapOvr>
    <a:masterClrMapping/>
  </p:clrMapOvr>
  <p:transition spd="med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標題 1"/>
          <p:cNvSpPr>
            <a:spLocks noGrp="1"/>
          </p:cNvSpPr>
          <p:nvPr>
            <p:ph type="title" orient="vert" hasCustomPrompt="1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zh-TW" altLang="zh-TW" dirty="0" smtClean="0"/>
              <a:t> 按一下以編輯母片標題樣式</a:t>
            </a:r>
            <a:endParaRPr lang="zh-TW" dirty="0"/>
          </a:p>
        </p:txBody>
      </p:sp>
      <p:sp>
        <p:nvSpPr>
          <p:cNvPr id="3" name="垂直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dirty="0"/>
              <a:t>
            </a:t>
            </a:r>
            <a:fld id="{402B9795-92DC-40DC-A1CA-9A4B349D7824}" type="datetimeFigureOut">
              <a:rPr lang="zh-TW" altLang="en-US"/>
              <a:pPr/>
              <a:t>2015/11/6</a:t>
            </a:fld>
            <a:r>
              <a:rPr lang="zh-TW" dirty="0"/>
              <a:t>
            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頁尾</a:t>
            </a:r>
            <a:endParaRPr lang="zh-TW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/>
              <a:t>
            </a:t>
            </a:r>
            <a:fld id="{0FF54DE5-C571-48E8-A5BC-B369434E2F44}" type="slidenum">
              <a:rPr/>
              <a:pPr/>
              <a:t>‹#›</a:t>
            </a:fld>
            <a:r>
              <a:rPr lang="zh-TW"/>
              <a:t>
            </a:t>
            </a:r>
          </a:p>
        </p:txBody>
      </p:sp>
      <p:grpSp>
        <p:nvGrpSpPr>
          <p:cNvPr id="7" name="群組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直線接點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接點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445927127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zh-TW" dirty="0" smtClean="0"/>
              <a:t>按一下</a:t>
            </a:r>
            <a:r>
              <a:rPr lang="zh-TW" dirty="0"/>
              <a:t>以編輯母片標題</a:t>
            </a:r>
            <a:r>
              <a:rPr lang="zh-TW" dirty="0" smtClean="0"/>
              <a:t>樣式</a:t>
            </a:r>
            <a:endParaRPr 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dirty="0" smtClean="0"/>
              <a:t>按一下</a:t>
            </a:r>
            <a:r>
              <a:rPr lang="zh-TW" dirty="0"/>
              <a:t>以編輯母片文字</a:t>
            </a:r>
            <a:r>
              <a:rPr lang="zh-TW" dirty="0" smtClean="0"/>
              <a:t>樣式</a:t>
            </a:r>
          </a:p>
          <a:p>
            <a:pPr lvl="1"/>
            <a:r>
              <a:rPr lang="zh-TW" dirty="0" smtClean="0"/>
              <a:t>第二層</a:t>
            </a:r>
          </a:p>
          <a:p>
            <a:pPr lvl="2"/>
            <a:r>
              <a:rPr lang="zh-TW" dirty="0" smtClean="0"/>
              <a:t>第三層</a:t>
            </a:r>
          </a:p>
          <a:p>
            <a:pPr lvl="3"/>
            <a:r>
              <a:rPr lang="zh-TW" dirty="0" smtClean="0"/>
              <a:t>第四層</a:t>
            </a:r>
          </a:p>
          <a:p>
            <a:pPr lvl="4"/>
            <a:r>
              <a:rPr lang="zh-TW" dirty="0" smtClean="0"/>
              <a:t>第五層</a:t>
            </a:r>
          </a:p>
          <a:p>
            <a:pPr lvl="5"/>
            <a:r>
              <a:rPr lang="zh-TW" dirty="0" smtClean="0"/>
              <a:t>第六   </a:t>
            </a:r>
          </a:p>
          <a:p>
            <a:pPr lvl="6"/>
            <a:r>
              <a:rPr lang="zh-TW" dirty="0" smtClean="0"/>
              <a:t>第七層</a:t>
            </a:r>
          </a:p>
          <a:p>
            <a:pPr lvl="7"/>
            <a:r>
              <a:rPr lang="zh-TW" dirty="0" smtClean="0"/>
              <a:t>第八層</a:t>
            </a:r>
          </a:p>
          <a:p>
            <a:pPr lvl="8"/>
            <a:r>
              <a:rPr lang="zh-TW" dirty="0" smtClean="0"/>
              <a:t>第九層</a:t>
            </a:r>
            <a:endParaRPr 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latinLnBrk="0">
              <a:defRPr lang="zh-TW"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zh-TW" dirty="0"/>
              <a:t>
            </a:t>
            </a:r>
            <a:fld id="{402B9795-92DC-40DC-A1CA-9A4B349D7824}" type="datetimeFigureOut">
              <a:rPr lang="zh-TW" altLang="en-US"/>
              <a:pPr/>
              <a:t>2015/11/6</a:t>
            </a:fld>
            <a:r>
              <a:rPr lang="zh-TW" dirty="0"/>
              <a:t>
            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latinLnBrk="0">
              <a:defRPr lang="zh-TW"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zh-TW" altLang="en-US" dirty="0" smtClean="0"/>
              <a:t>頁尾</a:t>
            </a:r>
            <a:endParaRPr lang="zh-TW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latinLnBrk="0">
              <a:defRPr lang="zh-TW"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zh-TW"/>
              <a:t>
            </a:t>
            </a:r>
            <a:fld id="{0FF54DE5-C571-48E8-A5BC-B369434E2F44}" type="slidenum">
              <a:rPr/>
              <a:pPr/>
              <a:t>‹#›</a:t>
            </a:fld>
            <a:r>
              <a:rPr lang="zh-TW"/>
              <a:t>
            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直線接點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接點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spd="med">
    <p:rand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TW"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lang="zh-TW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lang="zh-TW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lang="zh-TW"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lang="zh-TW"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lang="zh-TW"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lang="zh-TW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lang="zh-TW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lang="zh-TW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lang="zh-TW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4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slide" Target="slide13.xml"/><Relationship Id="rId4" Type="http://schemas.openxmlformats.org/officeDocument/2006/relationships/slide" Target="slide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5.xml"/><Relationship Id="rId6" Type="http://schemas.openxmlformats.org/officeDocument/2006/relationships/slide" Target="slide23.xml"/><Relationship Id="rId5" Type="http://schemas.openxmlformats.org/officeDocument/2006/relationships/slide" Target="slide22.xml"/><Relationship Id="rId4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1074288" y="1590261"/>
            <a:ext cx="5734050" cy="2027583"/>
          </a:xfrm>
        </p:spPr>
        <p:txBody>
          <a:bodyPr anchor="ctr">
            <a:normAutofit/>
          </a:bodyPr>
          <a:lstStyle/>
          <a:p>
            <a:r>
              <a:rPr lang="zh-TW" altLang="en-US" sz="5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Arial Unicode MS" panose="020B0604020202020204" pitchFamily="34" charset="-120"/>
              </a:rPr>
              <a:t>玩仔</a:t>
            </a:r>
            <a:r>
              <a:rPr lang="zh-TW" altLang="en-US" sz="5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Arial Unicode MS" panose="020B0604020202020204" pitchFamily="34" charset="-120"/>
              </a:rPr>
              <a:t>天地</a:t>
            </a:r>
            <a:r>
              <a:rPr lang="en-US" altLang="zh-TW" sz="5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Arial Unicode MS" panose="020B0604020202020204" pitchFamily="34" charset="-120"/>
              </a:rPr>
              <a:t>-</a:t>
            </a:r>
            <a:r>
              <a:rPr lang="zh-TW" altLang="en-US" sz="5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Arial Unicode MS" panose="020B0604020202020204" pitchFamily="34" charset="-120"/>
              </a:rPr>
              <a:t>網路</a:t>
            </a:r>
            <a:r>
              <a:rPr lang="zh-TW" altLang="en-US" sz="5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Arial Unicode MS" panose="020B0604020202020204" pitchFamily="34" charset="-120"/>
              </a:rPr>
              <a:t>行銷</a:t>
            </a:r>
            <a:endParaRPr lang="zh-TW" sz="5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版面配置區 3" descr="桌上放著打開的書本，背景是模糊的書架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0780860"/>
              </p:ext>
            </p:extLst>
          </p:nvPr>
        </p:nvGraphicFramePr>
        <p:xfrm>
          <a:off x="1648437" y="3077484"/>
          <a:ext cx="3294623" cy="240792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372445"/>
                <a:gridCol w="1922178"/>
              </a:tblGrid>
              <a:tr h="3495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指導老師：</a:t>
                      </a:r>
                      <a:endParaRPr lang="zh-TW" altLang="en-US" sz="2000" b="1" dirty="0">
                        <a:solidFill>
                          <a:sysClr val="windowText" lastClr="000000"/>
                        </a:solidFill>
                        <a:latin typeface="微軟正黑體" pitchFamily="34" charset="-120"/>
                        <a:ea typeface="微軟正黑體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林裕淇</a:t>
                      </a:r>
                      <a:endParaRPr lang="en-US" altLang="zh-TW" sz="2000" b="1" dirty="0" smtClean="0">
                        <a:solidFill>
                          <a:sysClr val="windowText" lastClr="000000"/>
                        </a:solidFill>
                        <a:latin typeface="微軟正黑體" pitchFamily="34" charset="-120"/>
                        <a:ea typeface="微軟正黑體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</a:tr>
              <a:tr h="3495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組長：</a:t>
                      </a:r>
                      <a:endParaRPr lang="zh-TW" altLang="en-US" sz="2000" dirty="0">
                        <a:solidFill>
                          <a:sysClr val="windowText" lastClr="000000"/>
                        </a:solidFill>
                        <a:latin typeface="微軟正黑體" pitchFamily="34" charset="-120"/>
                        <a:ea typeface="微軟正黑體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沈柏宏</a:t>
                      </a:r>
                      <a:endParaRPr lang="en-US" altLang="zh-TW" sz="2000" dirty="0" smtClean="0">
                        <a:solidFill>
                          <a:sysClr val="windowText" lastClr="000000"/>
                        </a:solidFill>
                        <a:latin typeface="微軟正黑體" pitchFamily="34" charset="-120"/>
                        <a:ea typeface="微軟正黑體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</a:tr>
              <a:tr h="1537483"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dirty="0" smtClean="0"/>
                        <a:t>組員：</a:t>
                      </a:r>
                      <a:endParaRPr lang="zh-TW" altLang="en-US" sz="2000" dirty="0">
                        <a:solidFill>
                          <a:sysClr val="windowText" lastClr="000000"/>
                        </a:solidFill>
                        <a:latin typeface="微軟正黑體" pitchFamily="34" charset="-120"/>
                        <a:ea typeface="微軟正黑體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2000" dirty="0" smtClean="0"/>
                        <a:t>鄧翔憶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zh-TW" sz="2000" dirty="0" smtClean="0"/>
                        <a:t>林冠成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zh-TW" sz="2000" dirty="0" smtClean="0"/>
                        <a:t>張若芸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zh-TW" sz="2000" dirty="0" smtClean="0"/>
                        <a:t>楊宜婷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zh-TW" sz="2000" dirty="0" smtClean="0"/>
                        <a:t>董一麟</a:t>
                      </a:r>
                      <a:endParaRPr lang="en-US" altLang="zh-TW" sz="2000" dirty="0" smtClean="0">
                        <a:solidFill>
                          <a:sysClr val="windowText" lastClr="000000"/>
                        </a:solidFill>
                        <a:latin typeface="微軟正黑體" pitchFamily="34" charset="-120"/>
                        <a:ea typeface="微軟正黑體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52133998"/>
      </p:ext>
    </p:extLst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000" dirty="0" smtClean="0">
                <a:solidFill>
                  <a:srgbClr val="E660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目錄</a:t>
            </a:r>
            <a:endParaRPr lang="zh-TW" altLang="en-US" sz="5000" dirty="0">
              <a:solidFill>
                <a:srgbClr val="E660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2" action="ppaction://hlinksldjump"/>
              </a:rPr>
              <a:t>概述</a:t>
            </a:r>
            <a:endParaRPr lang="en-US" altLang="zh-TW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3" action="ppaction://hlinksldjump"/>
              </a:rPr>
              <a:t>組員分工</a:t>
            </a:r>
            <a:endParaRPr lang="en-US" altLang="zh-TW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4" action="ppaction://hlinksldjump"/>
              </a:rPr>
              <a:t>網站內容</a:t>
            </a:r>
            <a:endParaRPr lang="en-US" altLang="zh-TW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5" action="ppaction://hlinksldjump"/>
              </a:rPr>
              <a:t>財務與庫存狀況</a:t>
            </a:r>
            <a:endParaRPr lang="en-US" altLang="zh-TW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TW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513993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500" dirty="0" smtClean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概述</a:t>
            </a:r>
            <a:endParaRPr lang="zh-TW" sz="4500" dirty="0">
              <a:solidFill>
                <a:srgbClr val="33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內容版面配置區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sz="2500" dirty="0">
                <a:latin typeface="微軟正黑體" pitchFamily="34" charset="-120"/>
                <a:ea typeface="微軟正黑體" pitchFamily="34" charset="-120"/>
              </a:rPr>
              <a:t>我們從露天拍賣當我們的行銷管道，先在上面建立起店鋪，之後再由我們在有迪士尼授權過的廠商批貨，批到貨後先進行照片拍攝，因為我們商討後發現照片也是吸引顧客的關鍵，因此商品到貨後先進行拍照，之後由我們人員進行圖片去背，照片上標註</a:t>
            </a:r>
            <a:r>
              <a:rPr lang="en-US" altLang="zh-TW" sz="2500" dirty="0">
                <a:latin typeface="微軟正黑體" pitchFamily="34" charset="-120"/>
                <a:ea typeface="微軟正黑體" pitchFamily="34" charset="-120"/>
              </a:rPr>
              <a:t>LOGO</a:t>
            </a:r>
            <a:r>
              <a:rPr lang="zh-TW" altLang="zh-TW" sz="2500" dirty="0">
                <a:latin typeface="微軟正黑體" pitchFamily="34" charset="-120"/>
                <a:ea typeface="微軟正黑體" pitchFamily="34" charset="-120"/>
              </a:rPr>
              <a:t>，在進行上架作業。</a:t>
            </a:r>
          </a:p>
          <a:p>
            <a:r>
              <a:rPr lang="zh-TW" altLang="zh-TW" sz="2500" dirty="0">
                <a:latin typeface="微軟正黑體" pitchFamily="34" charset="-120"/>
                <a:ea typeface="微軟正黑體" pitchFamily="34" charset="-120"/>
              </a:rPr>
              <a:t>商店名稱：</a:t>
            </a:r>
            <a:r>
              <a:rPr lang="zh-TW" altLang="zh-TW" sz="2500" u="sng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玩仔天地</a:t>
            </a:r>
            <a:r>
              <a:rPr lang="zh-TW" altLang="zh-TW" sz="2500" dirty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zh-TW" sz="2500" u="sng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開店於</a:t>
            </a:r>
            <a:r>
              <a:rPr lang="en-US" altLang="zh-TW" sz="2500" u="sng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2014</a:t>
            </a:r>
            <a:r>
              <a:rPr lang="zh-TW" altLang="zh-TW" sz="2500" u="sng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2500" u="sng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11</a:t>
            </a:r>
            <a:r>
              <a:rPr lang="zh-TW" altLang="zh-TW" sz="2500" u="sng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zh-TW" altLang="zh-TW" sz="2500" dirty="0">
                <a:latin typeface="微軟正黑體" pitchFamily="34" charset="-120"/>
                <a:ea typeface="微軟正黑體" pitchFamily="34" charset="-120"/>
              </a:rPr>
              <a:t>，是一群有想法和喜歡迪士尼周邊商品的人所聚集的在一起的，我們希望在玩仔天地的大家能夠找到屬於自己的迪士尼商品，找回童年那份最初的純真，回到最初的自己，那個單純又天真的小朋友。</a:t>
            </a:r>
          </a:p>
          <a:p>
            <a:pPr marL="0" indent="0">
              <a:buNone/>
            </a:pPr>
            <a:r>
              <a:rPr lang="en-US" altLang="zh-TW" dirty="0"/>
              <a:t/>
            </a:r>
            <a:br>
              <a:rPr lang="en-US" altLang="zh-TW" dirty="0"/>
            </a:br>
            <a:endParaRPr lang="zh-TW" dirty="0"/>
          </a:p>
        </p:txBody>
      </p:sp>
    </p:spTree>
    <p:extLst>
      <p:ext uri="{BB962C8B-B14F-4D97-AF65-F5344CB8AC3E}">
        <p14:creationId xmlns="" xmlns:p14="http://schemas.microsoft.com/office/powerpoint/2010/main" val="165425530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5143" y="0"/>
            <a:ext cx="9980682" cy="887896"/>
          </a:xfrm>
        </p:spPr>
        <p:txBody>
          <a:bodyPr>
            <a:normAutofit/>
          </a:bodyPr>
          <a:lstStyle/>
          <a:p>
            <a:r>
              <a:rPr lang="zh-TW" altLang="en-US" sz="4500" dirty="0" smtClean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組員分工</a:t>
            </a:r>
            <a:endParaRPr lang="zh-TW" altLang="en-US" sz="4500" dirty="0">
              <a:solidFill>
                <a:srgbClr val="33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89526688"/>
              </p:ext>
            </p:extLst>
          </p:nvPr>
        </p:nvGraphicFramePr>
        <p:xfrm>
          <a:off x="1078394" y="1036435"/>
          <a:ext cx="9980683" cy="564928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{284E427A-3D55-4303-BF80-6455036E1DE7}</a:tableStyleId>
              </a:tblPr>
              <a:tblGrid>
                <a:gridCol w="1492529"/>
                <a:gridCol w="1357729"/>
                <a:gridCol w="1425129"/>
                <a:gridCol w="1426324"/>
                <a:gridCol w="1426324"/>
                <a:gridCol w="1426324"/>
                <a:gridCol w="1426324"/>
              </a:tblGrid>
              <a:tr h="3217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800" b="0" kern="100" dirty="0" smtClean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組員名稱</a:t>
                      </a:r>
                      <a:endParaRPr lang="en-US" altLang="zh-TW" sz="1800" b="0" kern="100" dirty="0" smtClean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altLang="en-US" sz="1800" b="0" kern="100" dirty="0" smtClean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                         工作項目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沈柏宏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林冠成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鄧翔憶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張若芸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楊宜婷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董一麟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財務管理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文書處理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賣場建立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進貨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拍品拍攝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圖片處理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商品上架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賣場維護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出貨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存貨管理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面交資訊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促銷活動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商品</a:t>
                      </a: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DM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簡報製作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會議紀錄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sym typeface="Wingdings" panose="05000000000000000000" pitchFamily="2" charset="2"/>
                        </a:rPr>
                        <a:t>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800" b="0" kern="100" dirty="0">
                        <a:solidFill>
                          <a:schemeClr val="tx2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1027861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500" dirty="0" smtClean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網站內容</a:t>
            </a:r>
            <a:endParaRPr lang="zh-TW" altLang="en-US" sz="4500" dirty="0">
              <a:solidFill>
                <a:srgbClr val="33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04900" y="1484243"/>
            <a:ext cx="9982200" cy="4687957"/>
          </a:xfrm>
        </p:spPr>
        <p:txBody>
          <a:bodyPr/>
          <a:lstStyle/>
          <a:p>
            <a:r>
              <a:rPr lang="zh-TW" alt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2" action="ppaction://hlinksldjump"/>
              </a:rPr>
              <a:t>露天首頁</a:t>
            </a:r>
            <a:endParaRPr lang="zh-TW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3" action="ppaction://hlinksldjump"/>
              </a:rPr>
              <a:t>商品頁</a:t>
            </a:r>
            <a:r>
              <a:rPr lang="zh-TW" alt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3" action="ppaction://hlinksldjump"/>
              </a:rPr>
              <a:t>面</a:t>
            </a:r>
            <a:endParaRPr lang="en-US" altLang="zh-TW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4" action="ppaction://hlinksldjump"/>
              </a:rPr>
              <a:t>露天後台</a:t>
            </a:r>
            <a:endParaRPr lang="en-US" altLang="zh-TW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5" action="ppaction://hlinksldjump"/>
              </a:rPr>
              <a:t>評價</a:t>
            </a:r>
            <a:endParaRPr lang="en-US" altLang="zh-TW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endParaRPr lang="zh-TW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378842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>
              <a:solidFill>
                <a:schemeClr val="accent5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104899" y="1600201"/>
            <a:ext cx="1876839" cy="506896"/>
          </a:xfrm>
        </p:spPr>
        <p:txBody>
          <a:bodyPr/>
          <a:lstStyle/>
          <a:p>
            <a:r>
              <a:rPr lang="zh-TW" altLang="en-US" sz="28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露天首頁</a:t>
            </a: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788" y="1427664"/>
            <a:ext cx="7395952" cy="5258058"/>
          </a:xfrm>
        </p:spPr>
      </p:pic>
    </p:spTree>
    <p:extLst>
      <p:ext uri="{BB962C8B-B14F-4D97-AF65-F5344CB8AC3E}">
        <p14:creationId xmlns="" xmlns:p14="http://schemas.microsoft.com/office/powerpoint/2010/main" val="371596637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078394" y="1533940"/>
            <a:ext cx="1837083" cy="533400"/>
          </a:xfrm>
        </p:spPr>
        <p:txBody>
          <a:bodyPr>
            <a:normAutofit/>
          </a:bodyPr>
          <a:lstStyle/>
          <a:p>
            <a:r>
              <a:rPr lang="zh-TW" altLang="en-US" sz="28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商品頁面</a:t>
            </a:r>
            <a:endParaRPr lang="en-US" altLang="zh-TW" sz="2800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sz="2800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422" y="1401418"/>
            <a:ext cx="7448299" cy="5295274"/>
          </a:xfrm>
        </p:spPr>
      </p:pic>
    </p:spTree>
    <p:extLst>
      <p:ext uri="{BB962C8B-B14F-4D97-AF65-F5344CB8AC3E}">
        <p14:creationId xmlns="" xmlns:p14="http://schemas.microsoft.com/office/powerpoint/2010/main" val="56807670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078395" y="1533939"/>
            <a:ext cx="1784075" cy="493643"/>
          </a:xfrm>
        </p:spPr>
        <p:txBody>
          <a:bodyPr>
            <a:no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商品</a:t>
            </a:r>
            <a:r>
              <a:rPr lang="en-US" altLang="zh-TW" sz="2800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DM</a:t>
            </a:r>
            <a:endParaRPr lang="zh-TW" altLang="en-US" sz="2800" dirty="0">
              <a:solidFill>
                <a:srgbClr val="002060"/>
              </a:solidFill>
            </a:endParaRPr>
          </a:p>
        </p:txBody>
      </p:sp>
      <p:pic>
        <p:nvPicPr>
          <p:cNvPr id="7" name="內容版面配置區 6" descr="DM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753138" y="1560441"/>
            <a:ext cx="8155418" cy="4760845"/>
          </a:xfrm>
        </p:spPr>
      </p:pic>
    </p:spTree>
    <p:extLst>
      <p:ext uri="{BB962C8B-B14F-4D97-AF65-F5344CB8AC3E}">
        <p14:creationId xmlns="" xmlns:p14="http://schemas.microsoft.com/office/powerpoint/2010/main" val="56807670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078394" y="1533940"/>
            <a:ext cx="3321328" cy="493644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36E53"/>
                </a:solidFill>
                <a:latin typeface="微軟正黑體" pitchFamily="34" charset="-120"/>
                <a:ea typeface="微軟正黑體" pitchFamily="34" charset="-120"/>
              </a:rPr>
              <a:t>熱門商品</a:t>
            </a:r>
            <a:r>
              <a:rPr lang="en-US" altLang="zh-TW" sz="2800" dirty="0" smtClean="0">
                <a:solidFill>
                  <a:srgbClr val="F36E53"/>
                </a:solidFill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sz="2800" dirty="0" smtClean="0">
                <a:solidFill>
                  <a:srgbClr val="F36E53"/>
                </a:solidFill>
                <a:latin typeface="微軟正黑體" pitchFamily="34" charset="-120"/>
                <a:ea typeface="微軟正黑體" pitchFamily="34" charset="-120"/>
              </a:rPr>
              <a:t>化妝包</a:t>
            </a:r>
            <a:endParaRPr lang="zh-TW" altLang="en-US" sz="2800" dirty="0">
              <a:solidFill>
                <a:srgbClr val="F36E53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內容版面配置區 8" descr="21451003212359_8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268895" y="2286344"/>
            <a:ext cx="8993048" cy="3478351"/>
          </a:xfrm>
        </p:spPr>
      </p:pic>
    </p:spTree>
    <p:extLst>
      <p:ext uri="{BB962C8B-B14F-4D97-AF65-F5344CB8AC3E}">
        <p14:creationId xmlns="" xmlns:p14="http://schemas.microsoft.com/office/powerpoint/2010/main" val="56807670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051890" y="1454427"/>
            <a:ext cx="4832076" cy="520147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36E53"/>
                </a:solidFill>
                <a:latin typeface="微軟正黑體" pitchFamily="34" charset="-120"/>
                <a:ea typeface="微軟正黑體" pitchFamily="34" charset="-120"/>
              </a:rPr>
              <a:t>熱門商品</a:t>
            </a:r>
            <a:r>
              <a:rPr lang="en-US" altLang="zh-TW" sz="2800" dirty="0" smtClean="0">
                <a:solidFill>
                  <a:srgbClr val="F36E53"/>
                </a:solidFill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en-US" altLang="zh-TW" sz="2800" dirty="0" err="1" smtClean="0">
                <a:solidFill>
                  <a:srgbClr val="F36E53"/>
                </a:solidFill>
                <a:latin typeface="微軟正黑體" pitchFamily="34" charset="-120"/>
                <a:ea typeface="微軟正黑體" pitchFamily="34" charset="-120"/>
              </a:rPr>
              <a:t>Tsum</a:t>
            </a:r>
            <a:r>
              <a:rPr lang="zh-TW" altLang="en-US" sz="2800" dirty="0" smtClean="0">
                <a:solidFill>
                  <a:srgbClr val="F36E53"/>
                </a:solidFill>
                <a:latin typeface="微軟正黑體" pitchFamily="34" charset="-120"/>
                <a:ea typeface="微軟正黑體" pitchFamily="34" charset="-120"/>
              </a:rPr>
              <a:t>疊疊樂靠枕</a:t>
            </a:r>
            <a:endParaRPr lang="zh-TW" altLang="en-US" sz="2800" dirty="0">
              <a:solidFill>
                <a:srgbClr val="F36E53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" name="內容版面配置區 5" descr="21452057915359_16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706219" y="2080098"/>
            <a:ext cx="7888356" cy="4308674"/>
          </a:xfrm>
        </p:spPr>
      </p:pic>
    </p:spTree>
    <p:extLst>
      <p:ext uri="{BB962C8B-B14F-4D97-AF65-F5344CB8AC3E}">
        <p14:creationId xmlns="" xmlns:p14="http://schemas.microsoft.com/office/powerpoint/2010/main" val="56807670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078395" y="1533940"/>
            <a:ext cx="3202058" cy="493644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36E53"/>
                </a:solidFill>
                <a:latin typeface="微軟正黑體" pitchFamily="34" charset="-120"/>
                <a:ea typeface="微軟正黑體" pitchFamily="34" charset="-120"/>
              </a:rPr>
              <a:t>熱門商品</a:t>
            </a:r>
            <a:r>
              <a:rPr lang="en-US" altLang="zh-TW" sz="2800" dirty="0" smtClean="0">
                <a:solidFill>
                  <a:srgbClr val="F36E53"/>
                </a:solidFill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sz="2800" dirty="0" smtClean="0">
                <a:solidFill>
                  <a:srgbClr val="F36E53"/>
                </a:solidFill>
                <a:latin typeface="微軟正黑體" pitchFamily="34" charset="-120"/>
                <a:ea typeface="微軟正黑體" pitchFamily="34" charset="-120"/>
              </a:rPr>
              <a:t>暖手枕</a:t>
            </a:r>
            <a:endParaRPr lang="en-US" altLang="zh-TW" sz="2800" dirty="0" smtClean="0">
              <a:solidFill>
                <a:srgbClr val="F36E53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內容版面配置區 7" descr="暖手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115820" y="1509699"/>
            <a:ext cx="4948666" cy="5348301"/>
          </a:xfrm>
        </p:spPr>
      </p:pic>
    </p:spTree>
    <p:extLst>
      <p:ext uri="{BB962C8B-B14F-4D97-AF65-F5344CB8AC3E}">
        <p14:creationId xmlns="" xmlns:p14="http://schemas.microsoft.com/office/powerpoint/2010/main" val="56807670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078394" y="1533939"/>
            <a:ext cx="1956353" cy="493644"/>
          </a:xfrm>
        </p:spPr>
        <p:txBody>
          <a:bodyPr>
            <a:no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露天後台</a:t>
            </a:r>
            <a:endParaRPr lang="zh-TW" altLang="en-US" sz="2800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內容版面配置區 6" descr="露天後台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216962" y="1410237"/>
            <a:ext cx="7345019" cy="5221850"/>
          </a:xfrm>
        </p:spPr>
      </p:pic>
    </p:spTree>
    <p:extLst>
      <p:ext uri="{BB962C8B-B14F-4D97-AF65-F5344CB8AC3E}">
        <p14:creationId xmlns="" xmlns:p14="http://schemas.microsoft.com/office/powerpoint/2010/main" val="56807670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>
              <a:solidFill>
                <a:schemeClr val="accent5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104901" y="1510748"/>
            <a:ext cx="2102126" cy="556591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商場評價</a:t>
            </a:r>
            <a:endParaRPr lang="en-US" altLang="zh-TW" sz="2800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/>
          </a:p>
        </p:txBody>
      </p:sp>
      <p:pic>
        <p:nvPicPr>
          <p:cNvPr id="7" name="內容版面配置區 6" descr="144674022851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26577" y="2164080"/>
            <a:ext cx="10872003" cy="3524654"/>
          </a:xfrm>
        </p:spPr>
      </p:pic>
    </p:spTree>
    <p:extLst>
      <p:ext uri="{BB962C8B-B14F-4D97-AF65-F5344CB8AC3E}">
        <p14:creationId xmlns="" xmlns:p14="http://schemas.microsoft.com/office/powerpoint/2010/main" val="294904138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5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財務與庫存狀況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59180" y="1478280"/>
            <a:ext cx="9982200" cy="4572000"/>
          </a:xfrm>
        </p:spPr>
        <p:txBody>
          <a:bodyPr>
            <a:normAutofit/>
          </a:bodyPr>
          <a:lstStyle/>
          <a:p>
            <a:r>
              <a:rPr lang="zh-TW" alt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2" action="ppaction://hlinksldjump"/>
              </a:rPr>
              <a:t>收益狀況</a:t>
            </a:r>
            <a:endParaRPr lang="en-US" altLang="zh-TW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3" action="ppaction://hlinksldjump"/>
              </a:rPr>
              <a:t>庫存狀況表</a:t>
            </a:r>
            <a:endParaRPr lang="en-US" altLang="zh-TW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hlinkClick r:id="rId2" action="ppaction://hlinksldjump"/>
            </a:endParaRPr>
          </a:p>
          <a:p>
            <a:r>
              <a:rPr lang="zh-TW" alt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4" action="ppaction://hlinksldjump"/>
              </a:rPr>
              <a:t>損益</a:t>
            </a:r>
            <a:r>
              <a:rPr lang="zh-TW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4" action="ppaction://hlinksldjump"/>
              </a:rPr>
              <a:t>表</a:t>
            </a:r>
            <a:endParaRPr lang="zh-TW" altLang="en-US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925018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收益比例圖</a:t>
            </a:r>
            <a:endParaRPr lang="zh-TW" altLang="en-US" dirty="0"/>
          </a:p>
        </p:txBody>
      </p:sp>
      <p:pic>
        <p:nvPicPr>
          <p:cNvPr id="6" name="內容版面配置區 5" descr="收益比例圖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27760" y="1456890"/>
            <a:ext cx="9616439" cy="4940100"/>
          </a:xfrm>
        </p:spPr>
      </p:pic>
    </p:spTree>
    <p:extLst>
      <p:ext uri="{BB962C8B-B14F-4D97-AF65-F5344CB8AC3E}">
        <p14:creationId xmlns="" xmlns:p14="http://schemas.microsoft.com/office/powerpoint/2010/main" val="158184314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庫存狀況表</a:t>
            </a:r>
            <a:endParaRPr lang="zh-TW" altLang="en-US" dirty="0"/>
          </a:p>
        </p:txBody>
      </p:sp>
      <p:pic>
        <p:nvPicPr>
          <p:cNvPr id="6" name="內容版面配置區 5" descr="庫存量表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51560" y="1704975"/>
            <a:ext cx="9921239" cy="4362450"/>
          </a:xfrm>
        </p:spPr>
      </p:pic>
    </p:spTree>
    <p:extLst>
      <p:ext uri="{BB962C8B-B14F-4D97-AF65-F5344CB8AC3E}">
        <p14:creationId xmlns="" xmlns:p14="http://schemas.microsoft.com/office/powerpoint/2010/main" val="279685773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庫存量表</a:t>
            </a:r>
            <a:endParaRPr lang="zh-TW" altLang="en-US" dirty="0"/>
          </a:p>
        </p:txBody>
      </p:sp>
      <p:pic>
        <p:nvPicPr>
          <p:cNvPr id="6" name="內容版面配置區 5" descr="庫存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82040" y="1447800"/>
            <a:ext cx="9966960" cy="4629150"/>
          </a:xfrm>
        </p:spPr>
      </p:pic>
    </p:spTree>
    <p:extLst>
      <p:ext uri="{BB962C8B-B14F-4D97-AF65-F5344CB8AC3E}">
        <p14:creationId xmlns="" xmlns:p14="http://schemas.microsoft.com/office/powerpoint/2010/main" val="120215474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104899" y="1600200"/>
            <a:ext cx="2340666" cy="904461"/>
          </a:xfrm>
        </p:spPr>
        <p:txBody>
          <a:bodyPr>
            <a:normAutofit/>
          </a:bodyPr>
          <a:lstStyle/>
          <a:p>
            <a:r>
              <a:rPr lang="zh-TW" altLang="en-US" sz="2800" dirty="0">
                <a:solidFill>
                  <a:srgbClr val="002060"/>
                </a:solidFill>
              </a:rPr>
              <a:t>損益</a:t>
            </a:r>
            <a:r>
              <a:rPr lang="zh-TW" altLang="en-US" sz="2800" dirty="0" smtClean="0">
                <a:solidFill>
                  <a:srgbClr val="002060"/>
                </a:solidFill>
              </a:rPr>
              <a:t>表</a:t>
            </a:r>
            <a:endParaRPr lang="en-US" altLang="zh-TW" sz="2800" dirty="0" smtClean="0">
              <a:solidFill>
                <a:srgbClr val="002060"/>
              </a:solidFill>
            </a:endParaRPr>
          </a:p>
        </p:txBody>
      </p:sp>
      <p:pic>
        <p:nvPicPr>
          <p:cNvPr id="8" name="內容版面配置區 7" descr="損益表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778508" y="2240281"/>
            <a:ext cx="9023795" cy="3463290"/>
          </a:xfrm>
        </p:spPr>
      </p:pic>
    </p:spTree>
    <p:extLst>
      <p:ext uri="{BB962C8B-B14F-4D97-AF65-F5344CB8AC3E}">
        <p14:creationId xmlns="" xmlns:p14="http://schemas.microsoft.com/office/powerpoint/2010/main" val="131857178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500" dirty="0" smtClean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其他圖表</a:t>
            </a:r>
            <a:endParaRPr lang="zh-TW" altLang="en-US" sz="4500" dirty="0">
              <a:solidFill>
                <a:srgbClr val="33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9974580" cy="4571999"/>
          </a:xfrm>
        </p:spPr>
        <p:txBody>
          <a:bodyPr/>
          <a:lstStyle/>
          <a:p>
            <a:r>
              <a:rPr lang="zh-TW" alt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2" action="ppaction://hlinksldjump"/>
              </a:rPr>
              <a:t>銷售量表</a:t>
            </a:r>
            <a:endParaRPr lang="en-US" altLang="zh-TW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hlinkClick r:id="rId3" action="ppaction://hlinksldjump"/>
            </a:endParaRPr>
          </a:p>
          <a:p>
            <a:r>
              <a:rPr lang="zh-TW" alt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4" action="ppaction://hlinksldjump"/>
              </a:rPr>
              <a:t>進貨量表</a:t>
            </a:r>
            <a:endParaRPr lang="en-US" altLang="zh-TW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hlinkClick r:id="rId3" action="ppaction://hlinksldjump"/>
            </a:endParaRPr>
          </a:p>
          <a:p>
            <a:r>
              <a:rPr lang="zh-TW" alt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5" action="ppaction://hlinksldjump"/>
              </a:rPr>
              <a:t>商品點擊次數圓餅圖</a:t>
            </a:r>
            <a:endParaRPr lang="en-US" altLang="zh-TW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hlinkClick r:id="rId3" action="ppaction://hlinksldjump"/>
            </a:endParaRPr>
          </a:p>
          <a:p>
            <a:r>
              <a:rPr lang="zh-TW" alt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hlinkClick r:id="rId6" action="ppaction://hlinksldjump"/>
              </a:rPr>
              <a:t>商品點擊數排名</a:t>
            </a:r>
            <a:endParaRPr lang="en-US" altLang="zh-TW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hlinkClick r:id="rId3" action="ppaction://hlinksldjump"/>
            </a:endParaRPr>
          </a:p>
          <a:p>
            <a:endParaRPr lang="zh-TW" altLang="en-US" dirty="0"/>
          </a:p>
        </p:txBody>
      </p:sp>
    </p:spTree>
  </p:cSld>
  <p:clrMapOvr>
    <a:masterClrMapping/>
  </p:clrMapOvr>
  <p:transition spd="med"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銷售量表</a:t>
            </a:r>
            <a:endParaRPr lang="zh-TW" altLang="en-US" dirty="0"/>
          </a:p>
        </p:txBody>
      </p:sp>
      <p:pic>
        <p:nvPicPr>
          <p:cNvPr id="6" name="內容版面配置區 5" descr="銷售量表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27760" y="1402079"/>
            <a:ext cx="9753599" cy="5087303"/>
          </a:xfrm>
        </p:spPr>
      </p:pic>
    </p:spTree>
    <p:extLst>
      <p:ext uri="{BB962C8B-B14F-4D97-AF65-F5344CB8AC3E}">
        <p14:creationId xmlns="" xmlns:p14="http://schemas.microsoft.com/office/powerpoint/2010/main" val="397861019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進貨量表</a:t>
            </a:r>
            <a:endParaRPr lang="zh-TW" altLang="en-US" dirty="0"/>
          </a:p>
        </p:txBody>
      </p:sp>
      <p:pic>
        <p:nvPicPr>
          <p:cNvPr id="6" name="內容版面配置區 5" descr="進貨量表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8720" y="1402080"/>
            <a:ext cx="9784080" cy="4680585"/>
          </a:xfrm>
        </p:spPr>
      </p:pic>
    </p:spTree>
    <p:extLst>
      <p:ext uri="{BB962C8B-B14F-4D97-AF65-F5344CB8AC3E}">
        <p14:creationId xmlns="" xmlns:p14="http://schemas.microsoft.com/office/powerpoint/2010/main" val="321316002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商品點擊次數圓餅圖</a:t>
            </a:r>
            <a:endParaRPr lang="zh-TW" altLang="en-US" dirty="0"/>
          </a:p>
        </p:txBody>
      </p:sp>
      <p:pic>
        <p:nvPicPr>
          <p:cNvPr id="6" name="內容版面配置區 5" descr="點擊表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432560"/>
            <a:ext cx="9464039" cy="4658677"/>
          </a:xfrm>
        </p:spPr>
      </p:pic>
    </p:spTree>
    <p:extLst>
      <p:ext uri="{BB962C8B-B14F-4D97-AF65-F5344CB8AC3E}">
        <p14:creationId xmlns="" xmlns:p14="http://schemas.microsoft.com/office/powerpoint/2010/main" val="214872555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商品點擊數排名</a:t>
            </a:r>
            <a:endParaRPr lang="zh-TW" altLang="en-US" dirty="0"/>
          </a:p>
        </p:txBody>
      </p:sp>
      <p:pic>
        <p:nvPicPr>
          <p:cNvPr id="6" name="內容版面配置區 5" descr="點擊排行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34440" y="1424754"/>
            <a:ext cx="9662160" cy="4661721"/>
          </a:xfrm>
        </p:spPr>
      </p:pic>
    </p:spTree>
    <p:extLst>
      <p:ext uri="{BB962C8B-B14F-4D97-AF65-F5344CB8AC3E}">
        <p14:creationId xmlns="" xmlns:p14="http://schemas.microsoft.com/office/powerpoint/2010/main" val="1122914459"/>
      </p:ext>
    </p:extLst>
  </p:cSld>
  <p:clrMapOvr>
    <a:masterClrMapping/>
  </p:clrMapOvr>
  <p:transition spd="med"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3048532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報告到此結束</a:t>
            </a:r>
            <a:r>
              <a:rPr lang="en-US" altLang="zh-TW" sz="6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6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6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6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6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謝謝各位</a:t>
            </a:r>
            <a:endParaRPr lang="en-US" sz="6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64751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Microsoft JhengHei UI">
      <a:majorFont>
        <a:latin typeface="Microsoft JhengHei UI"/>
        <a:ea typeface="Microsoft JhengHei UI"/>
        <a:cs typeface=""/>
      </a:majorFont>
      <a:minorFont>
        <a:latin typeface="Microsoft JhengHei UI"/>
        <a:ea typeface="Microsoft JhengHei UI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AcademicLiterature_16x9_TP103431361" id="{0350C13D-CD69-4AE7-A62B-E1E1B310F3FC}" vid="{33C3DF95-7585-4D3D-AC22-31C586247C51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學術簡報，細條紋與絲帶設計 (寬螢幕)</Template>
  <TotalTime>0</TotalTime>
  <Words>372</Words>
  <Application>Microsoft Office PowerPoint</Application>
  <PresentationFormat>自訂</PresentationFormat>
  <Paragraphs>165</Paragraphs>
  <Slides>24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5" baseType="lpstr">
      <vt:lpstr>Academic Literature 16x9</vt:lpstr>
      <vt:lpstr>玩仔天地-網路行銷</vt:lpstr>
      <vt:lpstr>目錄</vt:lpstr>
      <vt:lpstr>概述</vt:lpstr>
      <vt:lpstr>組員分工</vt:lpstr>
      <vt:lpstr>網站內容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財務與庫存狀況</vt:lpstr>
      <vt:lpstr>收益比例圖</vt:lpstr>
      <vt:lpstr>庫存狀況表</vt:lpstr>
      <vt:lpstr>庫存量表</vt:lpstr>
      <vt:lpstr>投影片 18</vt:lpstr>
      <vt:lpstr>其他圖表</vt:lpstr>
      <vt:lpstr>銷售量表</vt:lpstr>
      <vt:lpstr>進貨量表</vt:lpstr>
      <vt:lpstr>商品點擊次數圓餅圖</vt:lpstr>
      <vt:lpstr>商品點擊數排名</vt:lpstr>
      <vt:lpstr>報告到此結束  謝謝各位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2015-06-04T18:13:52Z</dcterms:created>
  <dcterms:modified xsi:type="dcterms:W3CDTF">2015-11-05T16:21:18Z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TC034313809991</vt:lpwstr>
  </property>
</Properties>
</file>